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14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82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83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8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9637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8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59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53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72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4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94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76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5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1C55-F44E-4938-A005-EC6B5B4CDBD7}" type="datetimeFigureOut">
              <a:rPr lang="ru-RU" smtClean="0"/>
              <a:pPr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63A7FE7-8437-4409-9DF1-109FC249E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1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rimsosh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llapivinskaya@mail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9626" y="509666"/>
            <a:ext cx="10987790" cy="605602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Визитная карточка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МБОУ Приморской СОШ</a:t>
            </a:r>
          </a:p>
          <a:p>
            <a:pPr algn="ctr"/>
            <a:r>
              <a:rPr lang="ru-RU" sz="3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Балахтинского</a:t>
            </a:r>
            <a:r>
              <a:rPr lang="ru-RU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района Красноярского края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922" y="2422812"/>
            <a:ext cx="7127198" cy="432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0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724" y="404734"/>
            <a:ext cx="11482466" cy="59960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Муниципальное бюджетное общеобразовательное учреждение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Приморская средняя общеобразовательная школа</a:t>
            </a:r>
          </a:p>
          <a:p>
            <a:pPr marL="0" indent="0" algn="just">
              <a:buNone/>
            </a:pPr>
            <a:r>
              <a:rPr lang="ru-RU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Балахтинского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района Красноярского края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Местонахождение: 662356, Красноярский край, </a:t>
            </a:r>
            <a:r>
              <a:rPr lang="ru-RU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Балахтинский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район, 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п. Приморск, ул. Ленина, 12.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Телефон: 8(39148)32-2-48.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Факс: 8(39148)32-2-48.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Электронный адрес организации: </a:t>
            </a:r>
            <a:r>
              <a:rPr lang="en-GB" sz="2800" b="1" dirty="0" err="1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primsosh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@</a:t>
            </a:r>
            <a:r>
              <a:rPr lang="en-US" sz="2800" b="1" dirty="0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mail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.</a:t>
            </a:r>
            <a:r>
              <a:rPr lang="en-US" sz="2800" b="1" dirty="0" err="1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ru</a:t>
            </a:r>
            <a:endParaRPr lang="ru-RU" sz="28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Сайт: </a:t>
            </a:r>
            <a:r>
              <a:rPr lang="en-US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prim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-</a:t>
            </a:r>
            <a:r>
              <a:rPr lang="en-US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sh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.</a:t>
            </a:r>
            <a:r>
              <a:rPr lang="en-US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narod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.</a:t>
            </a:r>
            <a:r>
              <a:rPr lang="en-US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ru</a:t>
            </a:r>
            <a:endParaRPr lang="ru-RU" sz="28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Директор: </a:t>
            </a:r>
            <a:r>
              <a:rPr lang="ru-RU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Брацук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Татьяна Владимировна, телефон 89504108385.</a:t>
            </a:r>
          </a:p>
        </p:txBody>
      </p:sp>
    </p:spTree>
    <p:extLst>
      <p:ext uri="{BB962C8B-B14F-4D97-AF65-F5344CB8AC3E}">
        <p14:creationId xmlns:p14="http://schemas.microsoft.com/office/powerpoint/2010/main" val="407787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691" y="803723"/>
            <a:ext cx="9983451" cy="52008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МБОУ Приморская СОШ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принимает участие в проекте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«Универсальные учебные действия: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процедуры и механизмы изменения профессиональной деятельности педагога»</a:t>
            </a:r>
          </a:p>
        </p:txBody>
      </p:sp>
    </p:spTree>
    <p:extLst>
      <p:ext uri="{BB962C8B-B14F-4D97-AF65-F5344CB8AC3E}">
        <p14:creationId xmlns:p14="http://schemas.microsoft.com/office/powerpoint/2010/main" val="398326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093" y="512165"/>
            <a:ext cx="10373194" cy="5681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Первое направление проекта:</a:t>
            </a:r>
          </a:p>
          <a:p>
            <a:pPr marL="0" indent="0" algn="just">
              <a:buNone/>
            </a:pPr>
            <a:r>
              <a:rPr lang="ru-RU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«Система Л. В. </a:t>
            </a:r>
            <a:r>
              <a:rPr lang="ru-RU" sz="40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Занкова</a:t>
            </a:r>
            <a:r>
              <a:rPr lang="ru-RU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 как научно-методологическая программа «педагогического развития» в образовательных организациях России».</a:t>
            </a:r>
          </a:p>
          <a:p>
            <a:pPr marL="0" indent="0" algn="r">
              <a:buNone/>
            </a:pPr>
            <a:r>
              <a:rPr lang="ru-RU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Второе направление проекта:</a:t>
            </a:r>
          </a:p>
          <a:p>
            <a:pPr marL="0" indent="0" algn="r">
              <a:buNone/>
            </a:pPr>
            <a:r>
              <a:rPr lang="ru-RU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«Процедуры и механизмы изменения профессиональной деятельности педагога»</a:t>
            </a:r>
          </a:p>
        </p:txBody>
      </p:sp>
    </p:spTree>
    <p:extLst>
      <p:ext uri="{BB962C8B-B14F-4D97-AF65-F5344CB8AC3E}">
        <p14:creationId xmlns:p14="http://schemas.microsoft.com/office/powerpoint/2010/main" val="60729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0" y="528820"/>
            <a:ext cx="8471970" cy="6235907"/>
          </a:xfrm>
        </p:spPr>
        <p:txBody>
          <a:bodyPr>
            <a:normAutofit fontScale="55000" lnSpcReduction="20000"/>
          </a:bodyPr>
          <a:lstStyle/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В проекте «Универсальные учебные действия: 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процедуры и механизмы изменения 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профессиональной деятельности педагога»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работает 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учитель начальных классов </a:t>
            </a:r>
          </a:p>
          <a:p>
            <a:pPr marL="0" indent="0" algn="r">
              <a:buNone/>
            </a:pPr>
            <a:r>
              <a:rPr lang="ru-RU" sz="55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Пивинская</a:t>
            </a: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 Алла Анатольевна.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Общий стаж работы – 37 лет.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Стаж работы в МБОУ Приморской СОШ – 25 лет.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Работает по системе Л.В. </a:t>
            </a:r>
            <a:r>
              <a:rPr lang="ru-RU" sz="55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Занкова</a:t>
            </a: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с 2012 года.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Первая квалификационная категория.</a:t>
            </a: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Электронный адрес: </a:t>
            </a:r>
            <a:r>
              <a:rPr lang="en-US" sz="5500" b="1" dirty="0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allapivinskaya@mail.ru</a:t>
            </a:r>
            <a:endParaRPr lang="en-US" sz="55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0" indent="0" algn="r">
              <a:buNone/>
            </a:pPr>
            <a:r>
              <a:rPr lang="ru-RU" sz="5500" b="1" dirty="0">
                <a:solidFill>
                  <a:srgbClr val="0070C0"/>
                </a:solidFill>
                <a:latin typeface="Arial Narrow" panose="020B0606020202030204" pitchFamily="34" charset="0"/>
              </a:rPr>
              <a:t>Телефон: 89233602041</a:t>
            </a:r>
          </a:p>
          <a:p>
            <a:pPr marL="0" indent="0" algn="r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C:\Users\User\Desktop\P104011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2" y="214026"/>
            <a:ext cx="2770404" cy="34327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020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63" y="1017833"/>
            <a:ext cx="10358203" cy="4727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	Строит уроки в рамках системно-</a:t>
            </a:r>
            <a:r>
              <a:rPr lang="ru-RU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деятельностного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подхода.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	Опыт применения системно-</a:t>
            </a:r>
            <a:r>
              <a:rPr lang="ru-RU" sz="28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деятельностного</a:t>
            </a: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подхода представлен в рамках профессионального конкурса «Учитель года» в 2016 году.    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		Опыт представлен в рамках краевого аукциона педагогических идей.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	Создаёт на уроках условия для творческого поиска обучающимися решений и открытий нового.</a:t>
            </a:r>
          </a:p>
        </p:txBody>
      </p:sp>
    </p:spTree>
    <p:extLst>
      <p:ext uri="{BB962C8B-B14F-4D97-AF65-F5344CB8AC3E}">
        <p14:creationId xmlns:p14="http://schemas.microsoft.com/office/powerpoint/2010/main" val="208206600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194</Words>
  <Application>Microsoft Office PowerPoint</Application>
  <PresentationFormat>Произвольный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</cp:lastModifiedBy>
  <cp:revision>21</cp:revision>
  <dcterms:created xsi:type="dcterms:W3CDTF">2016-08-18T13:47:19Z</dcterms:created>
  <dcterms:modified xsi:type="dcterms:W3CDTF">2017-01-18T05:35:56Z</dcterms:modified>
</cp:coreProperties>
</file>